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1" r:id="rId6"/>
    <p:sldId id="260" r:id="rId7"/>
    <p:sldId id="262" r:id="rId8"/>
    <p:sldId id="269" r:id="rId9"/>
    <p:sldId id="266" r:id="rId10"/>
    <p:sldId id="264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23" autoAdjust="0"/>
  </p:normalViewPr>
  <p:slideViewPr>
    <p:cSldViewPr snapToGrid="0" snapToObjects="1">
      <p:cViewPr>
        <p:scale>
          <a:sx n="100" d="100"/>
          <a:sy n="100" d="100"/>
        </p:scale>
        <p:origin x="-122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emf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[insert cool codename here]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Ames Bielenberg</a:t>
            </a:r>
          </a:p>
          <a:p>
            <a:r>
              <a:rPr lang="en-US" dirty="0" smtClean="0"/>
              <a:t>David Saltzman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7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point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Transform points to world frame</a:t>
            </a:r>
          </a:p>
          <a:p>
            <a:r>
              <a:rPr lang="en-US" dirty="0" smtClean="0"/>
              <a:t>Cull excess and noisy data</a:t>
            </a:r>
            <a:endParaRPr lang="en-US" dirty="0"/>
          </a:p>
          <a:p>
            <a:r>
              <a:rPr lang="en-US" dirty="0" smtClean="0"/>
              <a:t>Write data to file</a:t>
            </a:r>
          </a:p>
          <a:p>
            <a:r>
              <a:rPr lang="en-US" dirty="0" smtClean="0"/>
              <a:t>Visualize data </a:t>
            </a:r>
            <a:r>
              <a:rPr lang="en-US" dirty="0" smtClean="0"/>
              <a:t>in web interface</a:t>
            </a:r>
          </a:p>
          <a:p>
            <a:pPr lvl="1"/>
            <a:r>
              <a:rPr lang="en-US" dirty="0" smtClean="0"/>
              <a:t>XB </a:t>
            </a:r>
            <a:r>
              <a:rPr lang="en-US" dirty="0" err="1"/>
              <a:t>PointStream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WebGL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035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Cloud Library</a:t>
            </a:r>
            <a:endParaRPr lang="en-US" dirty="0"/>
          </a:p>
        </p:txBody>
      </p:sp>
      <p:pic>
        <p:nvPicPr>
          <p:cNvPr id="4" name="Content Placeholder 3" descr="documentation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93" b="-18745"/>
          <a:stretch/>
        </p:blipFill>
        <p:spPr>
          <a:xfrm>
            <a:off x="79622" y="1985963"/>
            <a:ext cx="8984756" cy="3513138"/>
          </a:xfrm>
        </p:spPr>
      </p:pic>
    </p:spTree>
    <p:extLst>
      <p:ext uri="{BB962C8B-B14F-4D97-AF65-F5344CB8AC3E}">
        <p14:creationId xmlns:p14="http://schemas.microsoft.com/office/powerpoint/2010/main" val="56530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http://</a:t>
            </a:r>
            <a:r>
              <a:rPr lang="en-US" dirty="0" err="1"/>
              <a:t>www.ros.org</a:t>
            </a:r>
            <a:r>
              <a:rPr lang="en-US" dirty="0"/>
              <a:t>/wiki/</a:t>
            </a:r>
            <a:r>
              <a:rPr lang="en-US" dirty="0" err="1"/>
              <a:t>datamatrix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www.ros.org</a:t>
            </a:r>
            <a:r>
              <a:rPr lang="en-US" dirty="0"/>
              <a:t>/wiki/</a:t>
            </a:r>
            <a:r>
              <a:rPr lang="en-US" dirty="0" err="1" smtClean="0"/>
              <a:t>robot_pose_ekf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pointclouds.org</a:t>
            </a:r>
            <a:r>
              <a:rPr lang="en-US" dirty="0"/>
              <a:t>/documentation/	</a:t>
            </a:r>
          </a:p>
          <a:p>
            <a:r>
              <a:rPr lang="en-US" dirty="0"/>
              <a:t>http://</a:t>
            </a:r>
            <a:r>
              <a:rPr lang="en-US" dirty="0" err="1"/>
              <a:t>pointclouds.org</a:t>
            </a:r>
            <a:r>
              <a:rPr lang="en-US" dirty="0" smtClean="0"/>
              <a:t>/</a:t>
            </a:r>
          </a:p>
          <a:p>
            <a:r>
              <a:rPr lang="en-US" dirty="0"/>
              <a:t>http://</a:t>
            </a:r>
            <a:r>
              <a:rPr lang="en-US" dirty="0" err="1"/>
              <a:t>www.con-sol.us</a:t>
            </a:r>
            <a:r>
              <a:rPr lang="en-US" dirty="0"/>
              <a:t>/?</a:t>
            </a:r>
            <a:r>
              <a:rPr lang="en-US" dirty="0" err="1"/>
              <a:t>page_id</a:t>
            </a:r>
            <a:r>
              <a:rPr lang="en-US" dirty="0"/>
              <a:t>=</a:t>
            </a:r>
            <a:r>
              <a:rPr lang="en-US" dirty="0" smtClean="0"/>
              <a:t>3361</a:t>
            </a:r>
          </a:p>
          <a:p>
            <a:r>
              <a:rPr lang="en-US" dirty="0"/>
              <a:t>http://</a:t>
            </a:r>
            <a:r>
              <a:rPr lang="en-US" dirty="0" err="1"/>
              <a:t>datamatrix.kaywa.com</a:t>
            </a:r>
            <a:r>
              <a:rPr lang="en-US" dirty="0" smtClean="0"/>
              <a:t>/</a:t>
            </a:r>
          </a:p>
          <a:p>
            <a:r>
              <a:rPr lang="en-US" dirty="0"/>
              <a:t>https://</a:t>
            </a:r>
            <a:r>
              <a:rPr lang="en-US" dirty="0" err="1"/>
              <a:t>kforge.ros.org</a:t>
            </a:r>
            <a:r>
              <a:rPr lang="en-US" dirty="0"/>
              <a:t>/</a:t>
            </a:r>
            <a:r>
              <a:rPr lang="en-US" dirty="0" err="1"/>
              <a:t>turtlebot</a:t>
            </a:r>
            <a:r>
              <a:rPr lang="en-US" dirty="0"/>
              <a:t>/</a:t>
            </a:r>
            <a:r>
              <a:rPr lang="en-US" dirty="0" err="1"/>
              <a:t>viewvc</a:t>
            </a:r>
            <a:r>
              <a:rPr lang="en-US" dirty="0"/>
              <a:t>/</a:t>
            </a:r>
            <a:r>
              <a:rPr lang="en-US" dirty="0" err="1"/>
              <a:t>tutorial_media</a:t>
            </a:r>
            <a:r>
              <a:rPr lang="en-US" dirty="0"/>
              <a:t>/</a:t>
            </a:r>
            <a:r>
              <a:rPr lang="en-US" dirty="0" err="1"/>
              <a:t>odometry</a:t>
            </a:r>
            <a:r>
              <a:rPr lang="en-US" dirty="0"/>
              <a:t>/</a:t>
            </a:r>
            <a:r>
              <a:rPr lang="en-US" dirty="0" err="1" smtClean="0"/>
              <a:t>odom_errors.svg</a:t>
            </a:r>
            <a:endParaRPr lang="en-US" dirty="0" smtClean="0"/>
          </a:p>
          <a:p>
            <a:r>
              <a:rPr lang="en-US" dirty="0"/>
              <a:t>http://</a:t>
            </a:r>
            <a:r>
              <a:rPr lang="en-US" dirty="0" err="1"/>
              <a:t>asalga.wordpress.com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50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5600" y="2997200"/>
            <a:ext cx="812800" cy="871538"/>
          </a:xfrm>
        </p:spPr>
        <p:txBody>
          <a:bodyPr/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Accurate localization using external markers</a:t>
            </a:r>
          </a:p>
          <a:p>
            <a:r>
              <a:rPr lang="en-US" dirty="0" smtClean="0"/>
              <a:t>Point cloud processing to create 3D map</a:t>
            </a:r>
            <a:endParaRPr lang="en-US" dirty="0"/>
          </a:p>
        </p:txBody>
      </p:sp>
      <p:pic>
        <p:nvPicPr>
          <p:cNvPr id="6" name="Picture 5" descr="qrco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0" y="3733800"/>
            <a:ext cx="1701800" cy="1701800"/>
          </a:xfrm>
          <a:prstGeom prst="rect">
            <a:avLst/>
          </a:prstGeom>
        </p:spPr>
      </p:pic>
      <p:pic>
        <p:nvPicPr>
          <p:cNvPr id="7" name="Picture 6" descr="reduced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002" y="3416299"/>
            <a:ext cx="4280197" cy="24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1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06400" y="2451100"/>
            <a:ext cx="8305800" cy="3175000"/>
            <a:chOff x="266700" y="2311400"/>
            <a:chExt cx="8305800" cy="3175000"/>
          </a:xfrm>
        </p:grpSpPr>
        <p:sp>
          <p:nvSpPr>
            <p:cNvPr id="5" name="Rectangle 4"/>
            <p:cNvSpPr/>
            <p:nvPr/>
          </p:nvSpPr>
          <p:spPr>
            <a:xfrm>
              <a:off x="266700" y="2311400"/>
              <a:ext cx="8305800" cy="3175000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 descr="odom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00" y="2419350"/>
              <a:ext cx="8013700" cy="2933700"/>
            </a:xfrm>
            <a:prstGeom prst="rect">
              <a:avLst/>
            </a:prstGeom>
          </p:spPr>
        </p:pic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Odometry</a:t>
            </a:r>
            <a:r>
              <a:rPr lang="en-US" dirty="0" smtClean="0"/>
              <a:t>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0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matrix</a:t>
            </a:r>
            <a:endParaRPr lang="en-US" dirty="0"/>
          </a:p>
        </p:txBody>
      </p:sp>
      <p:pic>
        <p:nvPicPr>
          <p:cNvPr id="6" name="Picture 5" descr="qrco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500" y="2754868"/>
            <a:ext cx="1016000" cy="101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6801" y="2909668"/>
            <a:ext cx="1051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ABC</a:t>
            </a:r>
            <a:endParaRPr lang="en-US" sz="3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670300" y="3263900"/>
            <a:ext cx="1574800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711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31800" y="2025250"/>
            <a:ext cx="8216900" cy="3668259"/>
            <a:chOff x="431800" y="1297667"/>
            <a:chExt cx="8216900" cy="3668259"/>
          </a:xfrm>
        </p:grpSpPr>
        <p:pic>
          <p:nvPicPr>
            <p:cNvPr id="2" name="Picture 1" descr="hicks 2nd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65" t="42777" r="28964" b="29555"/>
            <a:stretch/>
          </p:blipFill>
          <p:spPr>
            <a:xfrm>
              <a:off x="431800" y="1297667"/>
              <a:ext cx="8216900" cy="3668259"/>
            </a:xfrm>
            <a:prstGeom prst="rect">
              <a:avLst/>
            </a:prstGeom>
          </p:spPr>
        </p:pic>
        <p:pic>
          <p:nvPicPr>
            <p:cNvPr id="4" name="Picture 3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00" y="2358249"/>
              <a:ext cx="323850" cy="321451"/>
            </a:xfrm>
            <a:prstGeom prst="rect">
              <a:avLst/>
            </a:prstGeom>
          </p:spPr>
        </p:pic>
        <p:pic>
          <p:nvPicPr>
            <p:cNvPr id="5" name="Picture 4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00" y="3069449"/>
              <a:ext cx="323850" cy="321451"/>
            </a:xfrm>
            <a:prstGeom prst="rect">
              <a:avLst/>
            </a:prstGeom>
          </p:spPr>
        </p:pic>
        <p:pic>
          <p:nvPicPr>
            <p:cNvPr id="6" name="Picture 5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00" y="3907649"/>
              <a:ext cx="323850" cy="321451"/>
            </a:xfrm>
            <a:prstGeom prst="rect">
              <a:avLst/>
            </a:prstGeom>
          </p:spPr>
        </p:pic>
        <p:pic>
          <p:nvPicPr>
            <p:cNvPr id="7" name="Picture 6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6700" y="1570849"/>
              <a:ext cx="323850" cy="321451"/>
            </a:xfrm>
            <a:prstGeom prst="rect">
              <a:avLst/>
            </a:prstGeom>
          </p:spPr>
        </p:pic>
        <p:pic>
          <p:nvPicPr>
            <p:cNvPr id="8" name="Picture 7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8100" y="1570849"/>
              <a:ext cx="323850" cy="321451"/>
            </a:xfrm>
            <a:prstGeom prst="rect">
              <a:avLst/>
            </a:prstGeom>
          </p:spPr>
        </p:pic>
        <p:pic>
          <p:nvPicPr>
            <p:cNvPr id="9" name="Picture 8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0800" y="2036798"/>
              <a:ext cx="323850" cy="321451"/>
            </a:xfrm>
            <a:prstGeom prst="rect">
              <a:avLst/>
            </a:prstGeom>
          </p:spPr>
        </p:pic>
        <p:pic>
          <p:nvPicPr>
            <p:cNvPr id="10" name="Picture 9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7700" y="2036798"/>
              <a:ext cx="323850" cy="321451"/>
            </a:xfrm>
            <a:prstGeom prst="rect">
              <a:avLst/>
            </a:prstGeom>
          </p:spPr>
        </p:pic>
        <p:pic>
          <p:nvPicPr>
            <p:cNvPr id="11" name="Picture 10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00" y="2036798"/>
              <a:ext cx="323850" cy="321451"/>
            </a:xfrm>
            <a:prstGeom prst="rect">
              <a:avLst/>
            </a:prstGeom>
          </p:spPr>
        </p:pic>
        <p:pic>
          <p:nvPicPr>
            <p:cNvPr id="12" name="Picture 11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700" y="1570849"/>
              <a:ext cx="323850" cy="321451"/>
            </a:xfrm>
            <a:prstGeom prst="rect">
              <a:avLst/>
            </a:prstGeom>
          </p:spPr>
        </p:pic>
        <p:pic>
          <p:nvPicPr>
            <p:cNvPr id="13" name="Picture 12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3850" y="1570849"/>
              <a:ext cx="323850" cy="321451"/>
            </a:xfrm>
            <a:prstGeom prst="rect">
              <a:avLst/>
            </a:prstGeom>
          </p:spPr>
        </p:pic>
        <p:pic>
          <p:nvPicPr>
            <p:cNvPr id="14" name="Picture 13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0550" y="1570849"/>
              <a:ext cx="323850" cy="321451"/>
            </a:xfrm>
            <a:prstGeom prst="rect">
              <a:avLst/>
            </a:prstGeom>
          </p:spPr>
        </p:pic>
        <p:pic>
          <p:nvPicPr>
            <p:cNvPr id="15" name="Picture 14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7600" y="3586198"/>
              <a:ext cx="323850" cy="321451"/>
            </a:xfrm>
            <a:prstGeom prst="rect">
              <a:avLst/>
            </a:prstGeom>
          </p:spPr>
        </p:pic>
        <p:pic>
          <p:nvPicPr>
            <p:cNvPr id="16" name="Picture 15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7600" y="2908723"/>
              <a:ext cx="323850" cy="321451"/>
            </a:xfrm>
            <a:prstGeom prst="rect">
              <a:avLst/>
            </a:prstGeom>
          </p:spPr>
        </p:pic>
        <p:pic>
          <p:nvPicPr>
            <p:cNvPr id="17" name="Picture 16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7600" y="1570849"/>
              <a:ext cx="323850" cy="321451"/>
            </a:xfrm>
            <a:prstGeom prst="rect">
              <a:avLst/>
            </a:prstGeom>
          </p:spPr>
        </p:pic>
        <p:pic>
          <p:nvPicPr>
            <p:cNvPr id="18" name="Picture 17" descr="DataMatrix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9800" y="2036798"/>
              <a:ext cx="323850" cy="321451"/>
            </a:xfrm>
            <a:prstGeom prst="rect">
              <a:avLst/>
            </a:prstGeom>
          </p:spPr>
        </p:pic>
      </p:grp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marker positions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99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</a:t>
            </a:r>
            <a:r>
              <a:rPr lang="en-US" dirty="0" err="1" smtClean="0"/>
              <a:t>datamatrix</a:t>
            </a:r>
            <a:r>
              <a:rPr lang="en-US" dirty="0" smtClean="0"/>
              <a:t> Package</a:t>
            </a:r>
            <a:endParaRPr lang="en-US" dirty="0"/>
          </a:p>
        </p:txBody>
      </p:sp>
      <p:pic>
        <p:nvPicPr>
          <p:cNvPr id="7" name="Content Placeholder 6" descr="crt_camera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56" r="11656"/>
          <a:stretch>
            <a:fillRect/>
          </a:stretch>
        </p:blipFill>
        <p:spPr>
          <a:xfrm>
            <a:off x="457200" y="1958975"/>
            <a:ext cx="4040188" cy="3951288"/>
          </a:xfrm>
        </p:spPr>
      </p:pic>
      <p:pic>
        <p:nvPicPr>
          <p:cNvPr id="8" name="Content Placeholder 7" descr="crt_rviz.jpe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1" r="11641"/>
          <a:stretch>
            <a:fillRect/>
          </a:stretch>
        </p:blipFill>
        <p:spPr>
          <a:xfrm>
            <a:off x="4645025" y="1958975"/>
            <a:ext cx="4041775" cy="3951288"/>
          </a:xfrm>
        </p:spPr>
      </p:pic>
    </p:spTree>
    <p:extLst>
      <p:ext uri="{BB962C8B-B14F-4D97-AF65-F5344CB8AC3E}">
        <p14:creationId xmlns:p14="http://schemas.microsoft.com/office/powerpoint/2010/main" val="1613715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EKF using external tags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7500" y="1981031"/>
            <a:ext cx="1219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kinect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27791" y="1981031"/>
            <a:ext cx="1346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datamatrix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1536700" y="2381081"/>
            <a:ext cx="991091" cy="0"/>
          </a:xfrm>
          <a:prstGeom prst="straightConnector1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2900" y="196833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frames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080000" y="1981031"/>
            <a:ext cx="1346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 manager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7" idx="3"/>
            <a:endCxn id="15" idx="1"/>
          </p:cNvCxnSpPr>
          <p:nvPr/>
        </p:nvCxnSpPr>
        <p:spPr>
          <a:xfrm>
            <a:off x="3873991" y="2381081"/>
            <a:ext cx="1206009" cy="0"/>
          </a:xfrm>
          <a:prstGeom prst="straightConnector1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24300" y="1963013"/>
            <a:ext cx="110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rel. </a:t>
            </a:r>
            <a:r>
              <a:rPr lang="en-US" dirty="0" err="1" smtClean="0"/>
              <a:t>xform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7708900" y="1981031"/>
            <a:ext cx="1346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EKF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15" idx="3"/>
            <a:endCxn id="24" idx="1"/>
          </p:cNvCxnSpPr>
          <p:nvPr/>
        </p:nvCxnSpPr>
        <p:spPr>
          <a:xfrm>
            <a:off x="6426200" y="2381081"/>
            <a:ext cx="1282700" cy="0"/>
          </a:xfrm>
          <a:prstGeom prst="straightConnector1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51600" y="1963013"/>
            <a:ext cx="125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robot pose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5105400" y="4209303"/>
            <a:ext cx="1346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Known tag positions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0"/>
            <a:endCxn id="15" idx="2"/>
          </p:cNvCxnSpPr>
          <p:nvPr/>
        </p:nvCxnSpPr>
        <p:spPr>
          <a:xfrm flipH="1" flipV="1">
            <a:off x="5753100" y="2781131"/>
            <a:ext cx="25400" cy="1428172"/>
          </a:xfrm>
          <a:prstGeom prst="straightConnector1">
            <a:avLst/>
          </a:prstGeom>
          <a:ln w="38100" cmpd="sng"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" name="Content Placeholder 6" descr="crt_camera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56" r="11656"/>
          <a:stretch>
            <a:fillRect/>
          </a:stretch>
        </p:blipFill>
        <p:spPr>
          <a:xfrm>
            <a:off x="1485900" y="2876020"/>
            <a:ext cx="1098349" cy="1074182"/>
          </a:xfrm>
          <a:prstGeom prst="rect">
            <a:avLst/>
          </a:prstGeom>
        </p:spPr>
      </p:pic>
      <p:pic>
        <p:nvPicPr>
          <p:cNvPr id="45" name="Content Placeholder 7" descr="crt_rviz.jpeg"/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9" t="21518" r="16085" b="21411"/>
          <a:stretch/>
        </p:blipFill>
        <p:spPr>
          <a:xfrm>
            <a:off x="3721100" y="2884397"/>
            <a:ext cx="1303644" cy="1015178"/>
          </a:xfrm>
          <a:prstGeom prst="rect">
            <a:avLst/>
          </a:prstGeom>
          <a:effectLst>
            <a:glow rad="63500">
              <a:schemeClr val="tx1">
                <a:lumMod val="85000"/>
                <a:alpha val="25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</p:spPr>
      </p:pic>
      <p:grpSp>
        <p:nvGrpSpPr>
          <p:cNvPr id="63" name="Group 62"/>
          <p:cNvGrpSpPr/>
          <p:nvPr/>
        </p:nvGrpSpPr>
        <p:grpSpPr>
          <a:xfrm>
            <a:off x="4910157" y="5188264"/>
            <a:ext cx="1822450" cy="1303283"/>
            <a:chOff x="2241550" y="2501900"/>
            <a:chExt cx="2533650" cy="1811881"/>
          </a:xfrm>
        </p:grpSpPr>
        <p:pic>
          <p:nvPicPr>
            <p:cNvPr id="47" name="Picture 46" descr="hicks 2nd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60" t="46372" r="49928" b="39962"/>
            <a:stretch/>
          </p:blipFill>
          <p:spPr>
            <a:xfrm>
              <a:off x="2241550" y="2501900"/>
              <a:ext cx="2533650" cy="1811881"/>
            </a:xfrm>
            <a:prstGeom prst="rect">
              <a:avLst/>
            </a:prstGeom>
          </p:spPr>
        </p:pic>
        <p:pic>
          <p:nvPicPr>
            <p:cNvPr id="48" name="Picture 47" descr="DataMatrix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00" y="3085832"/>
              <a:ext cx="323850" cy="321451"/>
            </a:xfrm>
            <a:prstGeom prst="rect">
              <a:avLst/>
            </a:prstGeom>
          </p:spPr>
        </p:pic>
        <p:pic>
          <p:nvPicPr>
            <p:cNvPr id="49" name="Picture 48" descr="DataMatrix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4400" y="3797032"/>
              <a:ext cx="323850" cy="321451"/>
            </a:xfrm>
            <a:prstGeom prst="rect">
              <a:avLst/>
            </a:prstGeom>
          </p:spPr>
        </p:pic>
        <p:pic>
          <p:nvPicPr>
            <p:cNvPr id="53" name="Picture 52" descr="DataMatrix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0800" y="2764381"/>
              <a:ext cx="323850" cy="321451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6842815" y="2876020"/>
            <a:ext cx="1722328" cy="1231683"/>
            <a:chOff x="6251575" y="1866399"/>
            <a:chExt cx="1822450" cy="1303283"/>
          </a:xfrm>
        </p:grpSpPr>
        <p:pic>
          <p:nvPicPr>
            <p:cNvPr id="66" name="Picture 65" descr="hicks 2nd.pdf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60" t="46372" r="49928" b="39962"/>
            <a:stretch/>
          </p:blipFill>
          <p:spPr>
            <a:xfrm>
              <a:off x="6251575" y="1866399"/>
              <a:ext cx="1822450" cy="1303283"/>
            </a:xfrm>
            <a:prstGeom prst="rect">
              <a:avLst/>
            </a:prstGeom>
          </p:spPr>
        </p:pic>
        <p:grpSp>
          <p:nvGrpSpPr>
            <p:cNvPr id="82" name="Group 81"/>
            <p:cNvGrpSpPr/>
            <p:nvPr/>
          </p:nvGrpSpPr>
          <p:grpSpPr>
            <a:xfrm rot="13756442">
              <a:off x="7456670" y="1979221"/>
              <a:ext cx="404270" cy="644293"/>
              <a:chOff x="6824504" y="1847473"/>
              <a:chExt cx="647700" cy="1032252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6824504" y="2232025"/>
                <a:ext cx="647700" cy="647700"/>
              </a:xfrm>
              <a:prstGeom prst="ellipse">
                <a:avLst/>
              </a:prstGeom>
              <a:noFill/>
              <a:ln w="127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 cmpd="sng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6967537" y="2419349"/>
                <a:ext cx="85725" cy="276225"/>
              </a:xfrm>
              <a:prstGeom prst="roundRect">
                <a:avLst/>
              </a:prstGeom>
              <a:solidFill>
                <a:srgbClr val="FF0000"/>
              </a:solidFill>
              <a:ln w="1270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7256462" y="2419349"/>
                <a:ext cx="85725" cy="276225"/>
              </a:xfrm>
              <a:prstGeom prst="roundRect">
                <a:avLst/>
              </a:prstGeom>
              <a:solidFill>
                <a:srgbClr val="FF0000"/>
              </a:solidFill>
              <a:ln w="1270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Arrow Connector 80"/>
              <p:cNvCxnSpPr/>
              <p:nvPr/>
            </p:nvCxnSpPr>
            <p:spPr>
              <a:xfrm flipV="1">
                <a:off x="7153274" y="1847473"/>
                <a:ext cx="0" cy="711576"/>
              </a:xfrm>
              <a:prstGeom prst="straightConnector1">
                <a:avLst/>
              </a:prstGeom>
              <a:ln w="22225" cmpd="sng">
                <a:solidFill>
                  <a:srgbClr val="FF0000"/>
                </a:solidFill>
                <a:tailEnd type="arrow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20842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Robot controlled manually </a:t>
            </a:r>
          </a:p>
          <a:p>
            <a:r>
              <a:rPr lang="en-US" dirty="0" smtClean="0"/>
              <a:t>A web-interface for driving/navigation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457200" y="5054600"/>
            <a:ext cx="2044700" cy="1193800"/>
          </a:xfrm>
          <a:prstGeom prst="cube">
            <a:avLst>
              <a:gd name="adj" fmla="val 1624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ROS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28793" y="3517900"/>
            <a:ext cx="1295400" cy="660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rosbridge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4" idx="0"/>
            <a:endCxn id="7" idx="2"/>
          </p:cNvCxnSpPr>
          <p:nvPr/>
        </p:nvCxnSpPr>
        <p:spPr>
          <a:xfrm flipV="1">
            <a:off x="1576493" y="4178300"/>
            <a:ext cx="0" cy="876300"/>
          </a:xfrm>
          <a:prstGeom prst="straightConnector1">
            <a:avLst/>
          </a:prstGeom>
          <a:ln w="38100" cmpd="sng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50" idx="1"/>
          </p:cNvCxnSpPr>
          <p:nvPr/>
        </p:nvCxnSpPr>
        <p:spPr>
          <a:xfrm flipV="1">
            <a:off x="2224193" y="3841112"/>
            <a:ext cx="1785729" cy="6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loud 14"/>
          <p:cNvSpPr/>
          <p:nvPr/>
        </p:nvSpPr>
        <p:spPr>
          <a:xfrm>
            <a:off x="2606291" y="3429572"/>
            <a:ext cx="1074422" cy="7493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4009922" y="3348615"/>
            <a:ext cx="4953328" cy="2777547"/>
            <a:chOff x="4009922" y="3348615"/>
            <a:chExt cx="4953328" cy="2777547"/>
          </a:xfrm>
        </p:grpSpPr>
        <p:sp>
          <p:nvSpPr>
            <p:cNvPr id="14" name="Rectangle 13"/>
            <p:cNvSpPr/>
            <p:nvPr/>
          </p:nvSpPr>
          <p:spPr>
            <a:xfrm>
              <a:off x="4492112" y="3348615"/>
              <a:ext cx="4471138" cy="27775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browser</a:t>
              </a:r>
              <a:endParaRPr lang="en-US" dirty="0"/>
            </a:p>
          </p:txBody>
        </p:sp>
        <p:pic>
          <p:nvPicPr>
            <p:cNvPr id="21" name="Picture 20" descr="hicks 2nd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04" t="22687" r="7062" b="30228"/>
            <a:stretch/>
          </p:blipFill>
          <p:spPr>
            <a:xfrm>
              <a:off x="4648896" y="4178872"/>
              <a:ext cx="4195134" cy="1840446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4993400" y="3529902"/>
              <a:ext cx="32080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browser</a:t>
              </a:r>
              <a:endParaRPr lang="en-US" sz="2000" dirty="0"/>
            </a:p>
          </p:txBody>
        </p:sp>
        <p:grpSp>
          <p:nvGrpSpPr>
            <p:cNvPr id="44" name="Group 43"/>
            <p:cNvGrpSpPr/>
            <p:nvPr/>
          </p:nvGrpSpPr>
          <p:grpSpPr>
            <a:xfrm rot="13756442">
              <a:off x="6467317" y="5100238"/>
              <a:ext cx="174304" cy="277792"/>
              <a:chOff x="6824504" y="1847473"/>
              <a:chExt cx="647700" cy="1032252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6824504" y="2232025"/>
                <a:ext cx="647700" cy="647700"/>
              </a:xfrm>
              <a:prstGeom prst="ellipse">
                <a:avLst/>
              </a:prstGeom>
              <a:noFill/>
              <a:ln w="127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 cmpd="sng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6967537" y="2419349"/>
                <a:ext cx="85725" cy="276225"/>
              </a:xfrm>
              <a:prstGeom prst="roundRect">
                <a:avLst/>
              </a:prstGeom>
              <a:solidFill>
                <a:srgbClr val="FF0000"/>
              </a:solidFill>
              <a:ln w="1270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7256462" y="2419349"/>
                <a:ext cx="85725" cy="276225"/>
              </a:xfrm>
              <a:prstGeom prst="roundRect">
                <a:avLst/>
              </a:prstGeom>
              <a:solidFill>
                <a:srgbClr val="FF0000"/>
              </a:solidFill>
              <a:ln w="12700" cmpd="sng"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 flipV="1">
                <a:off x="7153274" y="1847473"/>
                <a:ext cx="0" cy="711576"/>
              </a:xfrm>
              <a:prstGeom prst="straightConnector1">
                <a:avLst/>
              </a:prstGeom>
              <a:ln w="22225" cmpd="sng">
                <a:solidFill>
                  <a:srgbClr val="FF0000"/>
                </a:solidFill>
                <a:tailEnd type="arrow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Round Same Side Corner Rectangle 49"/>
            <p:cNvSpPr/>
            <p:nvPr/>
          </p:nvSpPr>
          <p:spPr>
            <a:xfrm rot="5400000">
              <a:off x="4076916" y="3599464"/>
              <a:ext cx="349308" cy="483296"/>
            </a:xfrm>
            <a:prstGeom prst="round2SameRect">
              <a:avLst>
                <a:gd name="adj1" fmla="val 0"/>
                <a:gd name="adj2" fmla="val 33594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09922" y="3615656"/>
              <a:ext cx="4821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JS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67403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point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Kinect</a:t>
            </a:r>
            <a:r>
              <a:rPr lang="en-US" dirty="0" smtClean="0"/>
              <a:t> gives us points with position and color</a:t>
            </a:r>
          </a:p>
          <a:p>
            <a:r>
              <a:rPr lang="en-US" dirty="0" smtClean="0"/>
              <a:t>We can aggregate these into a point cloud.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7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2767</TotalTime>
  <Words>148</Words>
  <Application>Microsoft Macintosh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 Black </vt:lpstr>
      <vt:lpstr>[insert cool codename here]</vt:lpstr>
      <vt:lpstr>Overview</vt:lpstr>
      <vt:lpstr>Odometry error</vt:lpstr>
      <vt:lpstr>Data matrix</vt:lpstr>
      <vt:lpstr>Known marker positions</vt:lpstr>
      <vt:lpstr>ROS datamatrix Package</vt:lpstr>
      <vt:lpstr>EKF using external tags</vt:lpstr>
      <vt:lpstr>Robot control</vt:lpstr>
      <vt:lpstr>Forming point clouds</vt:lpstr>
      <vt:lpstr>Processing point clouds</vt:lpstr>
      <vt:lpstr>Point Cloud Library</vt:lpstr>
      <vt:lpstr>references</vt:lpstr>
      <vt:lpstr>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cool codename here]</dc:title>
  <dc:creator>Ames Bielenberg</dc:creator>
  <cp:lastModifiedBy>Ames Bielenberg</cp:lastModifiedBy>
  <cp:revision>16</cp:revision>
  <dcterms:created xsi:type="dcterms:W3CDTF">2011-11-29T16:44:30Z</dcterms:created>
  <dcterms:modified xsi:type="dcterms:W3CDTF">2011-12-01T15:13:54Z</dcterms:modified>
</cp:coreProperties>
</file>